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15" r:id="rId3"/>
    <p:sldId id="335" r:id="rId4"/>
    <p:sldId id="322" r:id="rId5"/>
    <p:sldId id="327" r:id="rId6"/>
    <p:sldId id="328" r:id="rId7"/>
    <p:sldId id="339" r:id="rId8"/>
    <p:sldId id="340" r:id="rId9"/>
    <p:sldId id="331" r:id="rId10"/>
    <p:sldId id="316" r:id="rId11"/>
  </p:sldIdLst>
  <p:sldSz cx="12192000" cy="6858000"/>
  <p:notesSz cx="6858000" cy="9144000"/>
  <p:embeddedFontLst>
    <p:embeddedFont>
      <p:font typeface="배찌체" panose="020B0600000101010101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배달의민족 도현" panose="020B0600000101010101" pitchFamily="50" charset="-127"/>
      <p:regular r:id="rId17"/>
    </p:embeddedFont>
    <p:embeddedFont>
      <p:font typeface="배달의민족 연성" panose="020B0600000101010101" pitchFamily="50" charset="-127"/>
      <p:regular r:id="rId18"/>
    </p:embeddedFont>
    <p:embeddedFont>
      <p:font typeface="배달의민족 주아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7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894" y="1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111"/>
              </p:ext>
            </p:extLst>
          </p:nvPr>
        </p:nvGraphicFramePr>
        <p:xfrm>
          <a:off x="7019364" y="1047403"/>
          <a:ext cx="4334436" cy="51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가능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82527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대부분의 리소스 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구현 및 조정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통한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기능을 통한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63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4427</TotalTime>
  <Words>534</Words>
  <Application>Microsoft Office PowerPoint</Application>
  <PresentationFormat>와이드스크린</PresentationFormat>
  <Paragraphs>155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배달의민족 연성</vt:lpstr>
      <vt:lpstr>배달의민족 주아</vt:lpstr>
      <vt:lpstr>맑은 고딕</vt:lpstr>
      <vt:lpstr>배달의민족 도현</vt:lpstr>
      <vt:lpstr>Arial</vt:lpstr>
      <vt:lpstr>배찌체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성기홍 성기홍</cp:lastModifiedBy>
  <cp:revision>665</cp:revision>
  <cp:lastPrinted>2020-12-10T07:13:07Z</cp:lastPrinted>
  <dcterms:created xsi:type="dcterms:W3CDTF">2020-09-21T00:19:03Z</dcterms:created>
  <dcterms:modified xsi:type="dcterms:W3CDTF">2021-05-13T02:02:17Z</dcterms:modified>
</cp:coreProperties>
</file>